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4" r:id="rId6"/>
    <p:sldId id="265" r:id="rId7"/>
    <p:sldId id="266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 autoAdjust="0"/>
    <p:restoredTop sz="94660"/>
  </p:normalViewPr>
  <p:slideViewPr>
    <p:cSldViewPr>
      <p:cViewPr varScale="1">
        <p:scale>
          <a:sx n="80" d="100"/>
          <a:sy n="80" d="100"/>
        </p:scale>
        <p:origin x="9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27/06/2025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出日下雨是主所定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Father in Heaven, Thy Will Be Done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或活或死我全無驚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天父願祢旨意得成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fathers, holy faith!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be true to Thee till death!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578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出日下雨是主所定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兩項都是花木欠用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hang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fathers! Living still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spite of dungeon, fire and sword;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憂悶歡喜都有利益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long u 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養飼靈魂堅固信徳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leng-hun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-ko 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how our hearts beat high with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oy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When-e’er we hear that glorious word!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賜福降災都從命令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Su-hok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-chai long than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天父願祢旨意得成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chi-I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fathers, holy faith!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be true to Thee till death!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有孝的子豈能變臉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bin,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怒氣來嫌所愛父親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Our fathers, chained in prisons dark,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Were still in heart and conscience free;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2796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天父給我有孝的心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愛祢敬祢信祢愈深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sin Li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sweet would be their children’s fate,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they like them could die for Thee!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29159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將來景况雖然無定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Chiong-lai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keng-hong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天父願祢旨意得成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Li, chi-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of our fathers, holy faith!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We will be true to Thee till death!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064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性命我知是祢所賜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不論好歹不嫌境遇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keng-gu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Faith of our fathers! We will strive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win all nations unto Thee,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410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死的蔭影遮我的時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e im-ng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堅固盼望我心無疑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Kian-ko ng-bang goa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thro’ the truth that comes from God,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Mankind shall then be truly free.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637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1711</TotalTime>
  <Words>471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Alvina Lee</cp:lastModifiedBy>
  <cp:revision>210</cp:revision>
  <dcterms:created xsi:type="dcterms:W3CDTF">2018-01-05T06:11:53Z</dcterms:created>
  <dcterms:modified xsi:type="dcterms:W3CDTF">2025-06-27T05:08:36Z</dcterms:modified>
</cp:coreProperties>
</file>